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73" r:id="rId12"/>
    <p:sldId id="347" r:id="rId13"/>
    <p:sldId id="348" r:id="rId14"/>
    <p:sldId id="349" r:id="rId15"/>
    <p:sldId id="350" r:id="rId16"/>
    <p:sldId id="351" r:id="rId17"/>
    <p:sldId id="256" r:id="rId18"/>
    <p:sldId id="352" r:id="rId19"/>
    <p:sldId id="329" r:id="rId20"/>
    <p:sldId id="259" r:id="rId21"/>
    <p:sldId id="260" r:id="rId22"/>
    <p:sldId id="261" r:id="rId23"/>
    <p:sldId id="262" r:id="rId24"/>
    <p:sldId id="297" r:id="rId25"/>
    <p:sldId id="263" r:id="rId26"/>
    <p:sldId id="305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89" r:id="rId35"/>
    <p:sldId id="298" r:id="rId36"/>
    <p:sldId id="267" r:id="rId37"/>
    <p:sldId id="265" r:id="rId38"/>
    <p:sldId id="266" r:id="rId39"/>
    <p:sldId id="268" r:id="rId40"/>
    <p:sldId id="269" r:id="rId41"/>
    <p:sldId id="299" r:id="rId42"/>
    <p:sldId id="270" r:id="rId43"/>
    <p:sldId id="264" r:id="rId44"/>
    <p:sldId id="271" r:id="rId45"/>
    <p:sldId id="272" r:id="rId46"/>
    <p:sldId id="307" r:id="rId47"/>
    <p:sldId id="306" r:id="rId48"/>
    <p:sldId id="274" r:id="rId49"/>
    <p:sldId id="275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6" r:id="rId58"/>
    <p:sldId id="285" r:id="rId59"/>
    <p:sldId id="287" r:id="rId60"/>
    <p:sldId id="288" r:id="rId61"/>
    <p:sldId id="301" r:id="rId62"/>
    <p:sldId id="302" r:id="rId63"/>
    <p:sldId id="300" r:id="rId64"/>
    <p:sldId id="308" r:id="rId65"/>
    <p:sldId id="310" r:id="rId66"/>
    <p:sldId id="330" r:id="rId67"/>
    <p:sldId id="309" r:id="rId68"/>
    <p:sldId id="311" r:id="rId69"/>
    <p:sldId id="312" r:id="rId70"/>
    <p:sldId id="313" r:id="rId71"/>
    <p:sldId id="314" r:id="rId72"/>
    <p:sldId id="315" r:id="rId73"/>
    <p:sldId id="317" r:id="rId74"/>
    <p:sldId id="316" r:id="rId75"/>
    <p:sldId id="318" r:id="rId76"/>
    <p:sldId id="319" r:id="rId77"/>
    <p:sldId id="320" r:id="rId78"/>
    <p:sldId id="331" r:id="rId79"/>
    <p:sldId id="321" r:id="rId80"/>
    <p:sldId id="322" r:id="rId81"/>
    <p:sldId id="323" r:id="rId82"/>
    <p:sldId id="324" r:id="rId83"/>
    <p:sldId id="332" r:id="rId84"/>
    <p:sldId id="333" r:id="rId85"/>
    <p:sldId id="325" r:id="rId86"/>
    <p:sldId id="326" r:id="rId87"/>
    <p:sldId id="327" r:id="rId88"/>
    <p:sldId id="353" r:id="rId89"/>
    <p:sldId id="354" r:id="rId90"/>
    <p:sldId id="369" r:id="rId91"/>
    <p:sldId id="355" r:id="rId92"/>
    <p:sldId id="370" r:id="rId93"/>
    <p:sldId id="371" r:id="rId94"/>
    <p:sldId id="356" r:id="rId95"/>
    <p:sldId id="357" r:id="rId96"/>
    <p:sldId id="359" r:id="rId97"/>
    <p:sldId id="360" r:id="rId98"/>
    <p:sldId id="362" r:id="rId99"/>
    <p:sldId id="363" r:id="rId100"/>
    <p:sldId id="364" r:id="rId101"/>
    <p:sldId id="365" r:id="rId102"/>
    <p:sldId id="366" r:id="rId103"/>
    <p:sldId id="367" r:id="rId104"/>
    <p:sldId id="372" r:id="rId105"/>
    <p:sldId id="257" r:id="rId106"/>
    <p:sldId id="337" r:id="rId107"/>
    <p:sldId id="368" r:id="rId10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69778" autoAdjust="0"/>
  </p:normalViewPr>
  <p:slideViewPr>
    <p:cSldViewPr snapToGrid="0">
      <p:cViewPr varScale="1">
        <p:scale>
          <a:sx n="63" d="100"/>
          <a:sy n="63" d="100"/>
        </p:scale>
        <p:origin x="120" y="66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os.18039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oyalsocietypublishing.org/doi/10.1098/rsos.18039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Remarkable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problem-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solving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ability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of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unicellular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amoeboid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organism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and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its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mechanism</a:t>
            </a:r>
            <a:endParaRPr lang="de-D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Liping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 Zhu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ng-Ju Kim"/>
              </a:rPr>
              <a:t>Song-Ju Kim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Masahiko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 Hara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Masashi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Aono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27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Beste Waffel – Burg Trausnitz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Vanilleeis – Basilika Sankt Martin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Schokoeis – Rathaus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Erdbeereis – Heilig Geist Kirche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Kürzester Weg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Eis nicht </a:t>
            </a:r>
            <a:r>
              <a:rPr lang="de-DE" dirty="0" err="1"/>
              <a:t>schmilst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Frische Waffel nicht kalt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764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Annehmbare Zeit am besten Linear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23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Annehmbare Zeit am besten Linear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23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für n bis 8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 Verteilung der möglichen Routen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Durchschnitt der Länge bei ca. 150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Sollte Amöbe nur zufällig arbeiten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Bei genug Durchführungen müsste auch der gewählte Durchschnitt gegen 150 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52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Unterschreitet zum Teil deutlich den Durchschnitt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Kleine Versuchsmenge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Schon bei n=4 hat schlechteste Tour großen Einfluss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0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868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953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Suchzeit steigt scheinbar linear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Ziel erreicht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35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Gute Ergebnisse kein Zufall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Experiment mit Noise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Lichtquellen schwankten und wurden heller oder dunkler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Deutlich schlechtere Ergebnisse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können wir System nutzen?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Simulieren?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0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9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Route gefunden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Fertig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nicht, noch eine Runde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Für jede Stadt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Zufällige Varianz in Wachstum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Licht für kommende Runde determinierten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Bestimme Entnahme von Ressource in aktuellem Arm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Scheint Licht?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Ja: Ausfluss wird berechnet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Nein: Ausfluss 0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Neu-Verteilung aufrufen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Kommt gleich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Linie beleuchtet?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Nicht 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wächst um I = Input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schrumpft um O Output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457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Outputs O schon berechnet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Berechne alle Nicht-Belichteten Linien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Dann ist Stock S der vorherige Stock plus alle Outputs und neuer Input von außen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Alle Inputs = 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Ansonsten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Stock = 0, da alle Ressourcen nach Möglichkeit sofort verteilt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Inputs gleich Stock letzter Runde plus Summe aller Outputs plus neuer Input verteilt auf alle nicht beleuchteten Linien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874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Zur Erinnerung: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Zielsetzung: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Gute Lösung zu annehmbarer Zeit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827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Laut Paper: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n^4 Elemente würden seriell von CPU berechnet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Problem ab 100 Städten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82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691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19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58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Wenn Parallel ausgeführt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Praktisch lineare Anforderungen erwartet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Iterationen steigen scheinbar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Qualität bleibt wie bei realen Amöben bei ca. 80-90%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Amoeben</a:t>
            </a:r>
            <a:r>
              <a:rPr lang="de-DE" dirty="0"/>
              <a:t>-inspirierte Computer werden auch schon experimentell genutzt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7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Arme werden parallelisiert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99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Vorherige Table zeigt Anzahl Iterationen nicht Zeit an!!!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Wenn pro Iteration nochmal Schleife, dann O(n-Potenz)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Statt Ziel „Gute Lösung zu annehmbarer Zeit“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„Gute Lösung mit annehmbarer Rechenkapazität/Technik“?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35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11.04.2019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de/pin/123004633545569987/" TargetMode="Externa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gif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gif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80.png"/><Relationship Id="rId4" Type="http://schemas.openxmlformats.org/officeDocument/2006/relationships/image" Target="../media/image19.gif"/><Relationship Id="rId9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0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19.gif"/><Relationship Id="rId7" Type="http://schemas.openxmlformats.org/officeDocument/2006/relationships/image" Target="../media/image24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9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3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568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/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35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Parallel Computing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8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8BB5ED-A3B6-45ED-B7D6-A379F219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41DDF3-2624-4AC0-A176-99761684C046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389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6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r>
              <a:rPr lang="de-DE" dirty="0">
                <a:hlinkClick r:id="rId6"/>
              </a:rPr>
              <a:t>https://www.pinterest.de/pin/123004633545569987/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314877" y="2828834"/>
            <a:ext cx="5094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Vielen Dank für eure Aufmerksamkeit!</a:t>
            </a:r>
          </a:p>
          <a:p>
            <a:endParaRPr lang="de-DE" sz="2400" b="1" dirty="0"/>
          </a:p>
          <a:p>
            <a:r>
              <a:rPr lang="de-DE" sz="2400" b="1" dirty="0"/>
              <a:t>Noch Fragen?!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501151-2159-4078-A40E-9541315E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6" y="319087"/>
            <a:ext cx="42862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9183625-966E-4290-8972-8A7A459CAFEE}"/>
              </a:ext>
            </a:extLst>
          </p:cNvPr>
          <p:cNvSpPr txBox="1"/>
          <p:nvPr/>
        </p:nvSpPr>
        <p:spPr>
          <a:xfrm>
            <a:off x="1168548" y="1905506"/>
            <a:ext cx="985490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Kleine Hilfe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Experiment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Resultate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8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31685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/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sym typeface="Wingdings" panose="05000000000000000000" pitchFamily="2" charset="2"/>
                  </a:rPr>
                  <a:t>Nachbar oder Gegenüber belegt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blipFill>
                <a:blip r:embed="rId5"/>
                <a:stretch>
                  <a:fillRect l="-2296" t="-4061" r="-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705231" y="559510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724859" y="5595107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6DB10-7C33-4AFC-A870-52125FD5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5" y="166223"/>
            <a:ext cx="8033384" cy="65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69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BF9BC-F07C-4804-95C8-DF22D12B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838200" y="1473544"/>
            <a:ext cx="10515600" cy="874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9A7F3F-8A82-4D8B-99C3-FF0B8A219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72647"/>
          <a:stretch/>
        </p:blipFill>
        <p:spPr>
          <a:xfrm>
            <a:off x="838200" y="2347785"/>
            <a:ext cx="10515600" cy="4541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4EFA98-6C83-46B2-B458-CFCF07D2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41"/>
          <a:stretch/>
        </p:blipFill>
        <p:spPr>
          <a:xfrm>
            <a:off x="838200" y="2799107"/>
            <a:ext cx="10515600" cy="2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DB9E36-7DC4-479D-B480-6BA0E07F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23"/>
          <a:stretch/>
        </p:blipFill>
        <p:spPr>
          <a:xfrm>
            <a:off x="838200" y="2091381"/>
            <a:ext cx="10515600" cy="4293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D9B958-651B-4289-BB72-F45DA6A1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9" b="37232"/>
          <a:stretch/>
        </p:blipFill>
        <p:spPr>
          <a:xfrm>
            <a:off x="838200" y="2520778"/>
            <a:ext cx="10515600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055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6E4F81-2735-41C9-9EC0-71B7DCF8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518463"/>
            <a:ext cx="5818822" cy="53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0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6E4F81-2735-41C9-9EC0-71B7DCF8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518463"/>
            <a:ext cx="5818822" cy="53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918D1C-619A-41BF-9890-0835D50B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" y="1486376"/>
            <a:ext cx="3994692" cy="38852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9106FC-4B98-4D84-B9FA-8B764C08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4" y="1433988"/>
            <a:ext cx="4296949" cy="39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0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9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Oszillation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7A087A-5DB8-4388-845C-79A4727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Ressourcen-Verteilung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83E0A8-5E5E-4E72-A941-72C6254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62125"/>
            <a:ext cx="11544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46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</p:spTree>
    <p:extLst>
      <p:ext uri="{BB962C8B-B14F-4D97-AF65-F5344CB8AC3E}">
        <p14:creationId xmlns:p14="http://schemas.microsoft.com/office/powerpoint/2010/main" val="636859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1E0049-D160-41AE-9628-64CC2605ED4D}"/>
              </a:ext>
            </a:extLst>
          </p:cNvPr>
          <p:cNvSpPr/>
          <p:nvPr/>
        </p:nvSpPr>
        <p:spPr>
          <a:xfrm>
            <a:off x="6890861" y="2114813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/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/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D34EFED2-19CD-4A65-863D-448F21FDD170}"/>
              </a:ext>
            </a:extLst>
          </p:cNvPr>
          <p:cNvSpPr/>
          <p:nvPr/>
        </p:nvSpPr>
        <p:spPr>
          <a:xfrm>
            <a:off x="2191271" y="3058558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474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3969</Words>
  <Application>Microsoft Office PowerPoint</Application>
  <PresentationFormat>Breitbild</PresentationFormat>
  <Paragraphs>1203</Paragraphs>
  <Slides>107</Slides>
  <Notes>59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Inhaltsverzeichnis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Resultate</vt:lpstr>
      <vt:lpstr>Resultate</vt:lpstr>
      <vt:lpstr>Resultate</vt:lpstr>
      <vt:lpstr>Resultate</vt:lpstr>
      <vt:lpstr>Resultate</vt:lpstr>
      <vt:lpstr>Resultate</vt:lpstr>
      <vt:lpstr>AmoebaTSP - Initialisierung</vt:lpstr>
      <vt:lpstr>AmoebaTSP - Oszillation</vt:lpstr>
      <vt:lpstr>AmoebaTSP – Ressourcen-Verteilung</vt:lpstr>
      <vt:lpstr>AmoebaTSP - Probleme</vt:lpstr>
      <vt:lpstr>AmoebaTSP - Probleme</vt:lpstr>
      <vt:lpstr>AmoebaTSP - Probleme</vt:lpstr>
      <vt:lpstr>AmoebaTSP - Probleme</vt:lpstr>
      <vt:lpstr>AmoebaTSP - Probleme</vt:lpstr>
      <vt:lpstr>AmoebaTSP – Parallel Computing</vt:lpstr>
      <vt:lpstr>AmoebaTSP – Dennoch Probleme?</vt:lpstr>
      <vt:lpstr>AmoebaTSP – Dennoch Probleme?</vt:lpstr>
      <vt:lpstr>Quellen</vt:lpstr>
      <vt:lpstr>Bild-Quellen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129</cp:revision>
  <dcterms:created xsi:type="dcterms:W3CDTF">2019-04-06T16:11:10Z</dcterms:created>
  <dcterms:modified xsi:type="dcterms:W3CDTF">2019-04-11T06:50:39Z</dcterms:modified>
</cp:coreProperties>
</file>